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FBF5CE-6D85-40ED-9A1F-C4F23CDA8A64}" type="datetimeFigureOut">
              <a:rPr lang="en-US"/>
              <a:pPr>
                <a:defRPr/>
              </a:pPr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5AAF75-8EAD-48A0-AAF1-8956B7888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0A51-9CF6-4062-BA16-B56C90FFC081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6BEF-BB89-4C56-9121-AF59410B0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D9A8-22D9-4906-8341-8005F87458B2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4A82-2AC7-4937-B35C-94B47241F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0136-9C3A-4F2D-B904-DBF51C8EB1EE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58DD-85C2-45BD-99C9-21545C7DF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5B08-706D-4C80-95F7-B262B17684EC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6779-AE01-42D8-8F6B-E8CDE023B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3B8B-DE18-4497-9627-EC680BA9AF0D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3D6B-AF9C-4A34-A0E1-4A1395ADB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AAF-0803-4005-A65F-1896658209B9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528A-0953-4B1B-A283-88E45EC2D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4A40-FAFD-4770-AA73-5893E16944CE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8E6E-79E1-42A6-A918-7F8342ECF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C47A-8CEF-4126-97D4-136E7FFC75D2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E526-FC1A-42EE-879C-5BBF6669A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6B84-93FE-4ACB-87E3-F2C548417B5B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1F76-E2A7-4C92-927B-ADBF8D8B46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57C7-2FF2-4369-8564-7D506FEF04B6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5F0C-2DBC-4759-ACBF-424D07AEF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76E5-859B-4408-A08E-D4CD22AFAFC2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F2BF-170E-4785-889C-BF806C127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B2F37-78F1-4F2B-B532-DCD7CF9829B9}" type="datetime1">
              <a:rPr lang="en-GB"/>
              <a:pPr>
                <a:defRPr/>
              </a:pPr>
              <a:t>26/05/2011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6CADA-8A67-46C3-AA4D-142F0B665B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89430"/>
            <a:ext cx="6119495" cy="556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5893-F6D1-4CA2-9E83-013ABEE5AB02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8475663"/>
            <a:ext cx="2735263" cy="485775"/>
          </a:xfrm>
        </p:spPr>
        <p:txBody>
          <a:bodyPr/>
          <a:lstStyle/>
          <a:p>
            <a:pPr>
              <a:defRPr/>
            </a:pPr>
            <a:r>
              <a:rPr lang="en-GB" dirty="0"/>
              <a:t>*** Series PRL Version 1, 2010-10-25 ***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bert Denny\My Documents\Ar-Prj-Stwrdshp-Pstcd Cntr\3Rinse Training\Phase I  FAO Guidance Training\Dad's Project\Series 3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75777"/>
            <a:ext cx="6119495" cy="559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BF510-4263-4A5A-9839-4F085F44FC57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bert Denny\My Documents\Ar-Prj-Stwrdshp-Pstcd Cntr\3Rinse Training\Phase I  FAO Guidance Training\Dad's Project\Series 3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63077"/>
            <a:ext cx="6119495" cy="561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41729-E266-447E-8B84-E913D7FAD5B4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bert Denny\My Documents\Ar-Prj-Stwrdshp-Pstcd Cntr\3Rinse Training\Phase I  FAO Guidance Training\Dad's Project\Series 3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65935"/>
            <a:ext cx="6119495" cy="561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E410E-4537-4358-ADAE-171A6492164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bert Denny\My Documents\Ar-Prj-Stwrdshp-Pstcd Cntr\3Rinse Training\Phase I  FAO Guidance Training\Dad's Project\PRL 3-5 min rins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81175"/>
            <a:ext cx="6108700" cy="558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024F2-16C0-4ECA-821B-27C95D84AE24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bert Denny\My Documents\Ar-Prj-Stwrdshp-Pstcd Cntr\3Rinse Training\Phase I  FAO Guidance Training\Dad's Project\Series 3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772602"/>
            <a:ext cx="6119495" cy="559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40B1-6387-4439-934F-AB5DA59A07F7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664" y="1691680"/>
            <a:ext cx="6086475" cy="5514975"/>
          </a:xfr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666-0133-4D17-99B2-640016706146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" y="1823402"/>
            <a:ext cx="6119495" cy="549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1D7B5-67AF-403E-B8A3-1E180D1EF2E9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*** Series PRL Version 1, 2010-10-25 ***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Denny</dc:creator>
  <cp:lastModifiedBy>Maria Mirsky Associates, Inc.</cp:lastModifiedBy>
  <cp:revision>4</cp:revision>
  <dcterms:created xsi:type="dcterms:W3CDTF">2010-09-29T16:28:50Z</dcterms:created>
  <dcterms:modified xsi:type="dcterms:W3CDTF">2011-05-26T18:59:25Z</dcterms:modified>
</cp:coreProperties>
</file>